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4"/>
  </p:sldMasterIdLst>
  <p:notesMasterIdLst>
    <p:notesMasterId r:id="rId20"/>
  </p:notesMasterIdLst>
  <p:handoutMasterIdLst>
    <p:handoutMasterId r:id="rId21"/>
  </p:handoutMasterIdLst>
  <p:sldIdLst>
    <p:sldId id="256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5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E5E31-0D4F-48E8-B59F-C1B4A9A03AD8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C043C-6A1C-4383-A652-6BF22B44BB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55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F3EA31-5EA7-4711-AAD6-99259232145F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D6ED2-9609-456F-A960-AB5AD6186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54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7667BA9-20C0-4C7C-801A-3A3D0FFA0ED1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5B9B009D-E24C-449E-9507-6C8A205F7FC6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3124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Directions:</a:t>
            </a:r>
          </a:p>
          <a:p>
            <a:pPr marL="342900" indent="-342900">
              <a:buAutoNum type="arabicPeriod"/>
            </a:pPr>
            <a:r>
              <a:rPr lang="en-US" dirty="0" smtClean="0"/>
              <a:t>Each table will be a team</a:t>
            </a:r>
          </a:p>
          <a:p>
            <a:pPr marL="342900" indent="-342900">
              <a:buAutoNum type="arabicPeriod"/>
            </a:pPr>
            <a:r>
              <a:rPr lang="en-US" dirty="0" smtClean="0"/>
              <a:t>Choose a team leader</a:t>
            </a:r>
          </a:p>
          <a:p>
            <a:pPr marL="342900" indent="-342900">
              <a:buAutoNum type="arabicPeriod"/>
            </a:pPr>
            <a:r>
              <a:rPr lang="en-US" dirty="0" smtClean="0"/>
              <a:t>Discuss the answers to each flash card as a team</a:t>
            </a:r>
          </a:p>
          <a:p>
            <a:pPr marL="342900" indent="-342900">
              <a:buAutoNum type="arabicPeriod"/>
            </a:pPr>
            <a:r>
              <a:rPr lang="en-US" dirty="0" smtClean="0"/>
              <a:t>Each team leader writes their team’s answer on their individual white board.</a:t>
            </a:r>
          </a:p>
          <a:p>
            <a:pPr marL="342900" indent="-342900">
              <a:buAutoNum type="arabicPeriod"/>
            </a:pPr>
            <a:r>
              <a:rPr lang="en-US" dirty="0" smtClean="0"/>
              <a:t>The teams with the correct answer will receive 1 point</a:t>
            </a:r>
          </a:p>
          <a:p>
            <a:pPr marL="342900" indent="-342900">
              <a:buAutoNum type="arabicPeriod"/>
            </a:pPr>
            <a:r>
              <a:rPr lang="en-US" dirty="0" smtClean="0"/>
              <a:t>The team with the most points at the end wins!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Digestion Review Game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Secretes enzymes that complete the digestion for all food into nutrient particles.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524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Function: Small Intestine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9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Passes undigested waste to the rectum.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524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Function: Large Intestine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10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/>
              <a:t>Pancreas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77854" y="588088"/>
            <a:ext cx="7772400" cy="1524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What produces juices </a:t>
            </a:r>
            <a:r>
              <a:rPr lang="en-US" sz="3600" dirty="0"/>
              <a:t>containing enzymes that breakdown proteins, starches, and </a:t>
            </a:r>
            <a:r>
              <a:rPr lang="en-US" sz="3600" dirty="0" smtClean="0"/>
              <a:t>fats</a:t>
            </a:r>
            <a:r>
              <a:rPr lang="en-US" sz="3600" dirty="0"/>
              <a:t>?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11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Esophagus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90600" y="322997"/>
            <a:ext cx="7772400" cy="1524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What is the passageway for food to the stomach?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12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Label the diagram</a:t>
            </a:r>
            <a:endParaRPr lang="en-US" sz="48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5103813" y="1447800"/>
            <a:ext cx="4040187" cy="4046538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en-US" sz="3200" dirty="0" smtClean="0"/>
              <a:t>Teeth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Pharynx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Tongue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Esophagus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Liver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Stomach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Large Intestine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Small Intestine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Appendix</a:t>
            </a:r>
          </a:p>
          <a:p>
            <a:pPr marL="514350" indent="-514350">
              <a:buAutoNum type="arabicPeriod"/>
            </a:pPr>
            <a:r>
              <a:rPr lang="en-US" sz="3200" dirty="0" smtClean="0"/>
              <a:t>Rectum</a:t>
            </a:r>
            <a:endParaRPr lang="en-US" sz="3200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6" r="28574" b="11327"/>
          <a:stretch/>
        </p:blipFill>
        <p:spPr>
          <a:xfrm>
            <a:off x="425386" y="1295975"/>
            <a:ext cx="4130675" cy="40798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13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563068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tx2"/>
                </a:solidFill>
              </a:rPr>
              <a:t>Review</a:t>
            </a:r>
            <a:endParaRPr lang="en-US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5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2" dur="2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67" dur="2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72" dur="2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77" dur="2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82" dur="2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87" dur="2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92" dur="2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97" dur="2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02" dur="2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en-US" dirty="0"/>
          </a:p>
        </p:txBody>
      </p:sp>
      <p:sp>
        <p:nvSpPr>
          <p:cNvPr id="4" name="TextBox 3">
            <a:hlinkClick r:id="rId2" action="ppaction://hlinksldjump" highlightClick="1"/>
          </p:cNvPr>
          <p:cNvSpPr txBox="1"/>
          <p:nvPr/>
        </p:nvSpPr>
        <p:spPr>
          <a:xfrm>
            <a:off x="4851400" y="3075057"/>
            <a:ext cx="2590800" cy="707886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REVIEW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hlinkClick r:id="" action="ppaction://hlinkshowjump?jump=endshow" highlightClick="1"/>
          </p:cNvPr>
          <p:cNvSpPr txBox="1"/>
          <p:nvPr/>
        </p:nvSpPr>
        <p:spPr>
          <a:xfrm>
            <a:off x="1701800" y="3075057"/>
            <a:ext cx="1447800" cy="707886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END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Peristalsis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524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Waves of muscular contraction which push food down the esophagus are part of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1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The way the body uses energy when at rest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524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What is Basil Metabolism?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2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To help prevent food from entering the respiratory airways.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524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What is the purpose of the uvula?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3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Digestion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524000"/>
          </a:xfrm>
        </p:spPr>
        <p:txBody>
          <a:bodyPr>
            <a:noAutofit/>
          </a:bodyPr>
          <a:lstStyle/>
          <a:p>
            <a:r>
              <a:rPr lang="en-US" sz="4400" dirty="0" smtClean="0"/>
              <a:t>The process by which food is used in the body is called…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4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Gall bladder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524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Where is bile stored?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5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Mechanical processing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524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What is the primary function of teeth?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6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Fats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524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What does bile help the body digest?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7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09600" y="2743200"/>
            <a:ext cx="7924800" cy="31242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Stores bile until it is needed to breakdown and absorb fats.</a:t>
            </a: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524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Function: Gall Bladder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365108" y="304800"/>
            <a:ext cx="625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#</a:t>
            </a:r>
            <a:fld id="{4A954FC3-7BA7-4CE2-9679-165FED32207B}" type="slidenum">
              <a:rPr lang="en-US" sz="3200" smtClean="0">
                <a:solidFill>
                  <a:schemeClr val="bg1"/>
                </a:solidFill>
              </a:rPr>
              <a:t>8</a:t>
            </a:fld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" action="ppaction://noaction" highlightClick="1"/>
          </p:cNvPr>
          <p:cNvSpPr txBox="1"/>
          <p:nvPr/>
        </p:nvSpPr>
        <p:spPr>
          <a:xfrm>
            <a:off x="990600" y="5616714"/>
            <a:ext cx="1676400" cy="584775"/>
          </a:xfrm>
          <a:prstGeom prst="rect">
            <a:avLst/>
          </a:prstGeom>
          <a:solidFill>
            <a:schemeClr val="accent6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SHOW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hlinkClick r:id="" action="ppaction://hlinkshowjump?jump=nextslide" highlightClick="1"/>
          </p:cNvPr>
          <p:cNvSpPr txBox="1"/>
          <p:nvPr/>
        </p:nvSpPr>
        <p:spPr>
          <a:xfrm>
            <a:off x="3657600" y="5616714"/>
            <a:ext cx="1447800" cy="584775"/>
          </a:xfrm>
          <a:prstGeom prst="rect">
            <a:avLst/>
          </a:prstGeom>
          <a:solidFill>
            <a:schemeClr val="accent5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NEXT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hlinkClick r:id="" action="ppaction://noaction" highlightClick="1"/>
          </p:cNvPr>
          <p:cNvSpPr txBox="1"/>
          <p:nvPr/>
        </p:nvSpPr>
        <p:spPr>
          <a:xfrm>
            <a:off x="6096000" y="5493603"/>
            <a:ext cx="2057400" cy="830997"/>
          </a:xfrm>
          <a:prstGeom prst="rect">
            <a:avLst/>
          </a:prstGeom>
          <a:solidFill>
            <a:schemeClr val="accent4"/>
          </a:solidFill>
          <a:ln>
            <a:solidFill>
              <a:schemeClr val="tx1">
                <a:alpha val="30000"/>
              </a:schemeClr>
            </a:solidFill>
          </a:ln>
          <a:scene3d>
            <a:camera prst="orthographicFront"/>
            <a:lightRig rig="soft" dir="t">
              <a:rot lat="0" lon="0" rev="2400000"/>
            </a:lightRig>
          </a:scene3d>
          <a:sp3d prstMaterial="plastic">
            <a:bevelT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MARK FOR REVIEW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9" y="1600200"/>
            <a:ext cx="18261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Review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9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2" dur="2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build="p"/>
      <p:bldP spid="2" grpId="1" build="p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P030003726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3" ma:contentTypeDescription="Create a new document." ma:contentTypeScope="" ma:versionID="37d3ec2b48d53e45b233ad8f52fe1b11"/>
</file>

<file path=customXml/itemProps1.xml><?xml version="1.0" encoding="utf-8"?>
<ds:datastoreItem xmlns:ds="http://schemas.openxmlformats.org/officeDocument/2006/customXml" ds:itemID="{42404639-DA57-4049-A257-C76ABC8C835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4540EF-4B0D-4D0D-B36E-8FFFAC5EB9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3D23378-E68E-488C-9632-381C89CB6975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TC101859862[[fn=Urban Pop]]</Template>
  <TotalTime>54</TotalTime>
  <Words>338</Words>
  <Application>Microsoft Office PowerPoint</Application>
  <PresentationFormat>On-screen Show (4:3)</PresentationFormat>
  <Paragraphs>111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TP030003726</vt:lpstr>
      <vt:lpstr>Digestion Review Game</vt:lpstr>
      <vt:lpstr>Waves of muscular contraction which push food down the esophagus are part of</vt:lpstr>
      <vt:lpstr>What is Basil Metabolism?</vt:lpstr>
      <vt:lpstr>What is the purpose of the uvula?</vt:lpstr>
      <vt:lpstr>The process by which food is used in the body is called…</vt:lpstr>
      <vt:lpstr>Where is bile stored?</vt:lpstr>
      <vt:lpstr>What is the primary function of teeth?</vt:lpstr>
      <vt:lpstr>What does bile help the body digest?</vt:lpstr>
      <vt:lpstr>Function: Gall Bladder</vt:lpstr>
      <vt:lpstr>Function: Small Intestine</vt:lpstr>
      <vt:lpstr>Function: Large Intestine</vt:lpstr>
      <vt:lpstr>What produces juices containing enzymes that breakdown proteins, starches, and fats?</vt:lpstr>
      <vt:lpstr>What is the passageway for food to the stomach?</vt:lpstr>
      <vt:lpstr>Label the diagram</vt:lpstr>
      <vt:lpstr>The End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Digestion Flash Cards</dc:title>
  <dc:creator>Lindsey Pasqua</dc:creator>
  <cp:lastModifiedBy>Lindsey Pasqua</cp:lastModifiedBy>
  <cp:revision>6</cp:revision>
  <dcterms:created xsi:type="dcterms:W3CDTF">2011-07-18T17:33:55Z</dcterms:created>
  <dcterms:modified xsi:type="dcterms:W3CDTF">2011-07-18T18:28:40Z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TC300037269990</vt:lpwstr>
  </property>
</Properties>
</file>